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8FC72C-EC44-4C0B-AD01-ACECE4F3FBBA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2BFE06-C5DD-4375-89BA-544AFB545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3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Footprints of Stadiums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the land in Channelside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35000" t="29000" r="30000" b="8000"/>
          <a:stretch>
            <a:fillRect/>
          </a:stretch>
        </p:blipFill>
        <p:spPr bwMode="auto">
          <a:xfrm>
            <a:off x="2743200" y="1828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0020" y="2514600"/>
            <a:ext cx="2927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Tropicana </a:t>
            </a:r>
          </a:p>
          <a:p>
            <a:pPr algn="ctr"/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Field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39375" t="43000" r="40625" b="27000"/>
          <a:stretch>
            <a:fillRect/>
          </a:stretch>
        </p:blipFill>
        <p:spPr bwMode="auto">
          <a:xfrm>
            <a:off x="3581400" y="3429000"/>
            <a:ext cx="2438400" cy="2286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35000" t="29000" r="30000" b="8000"/>
          <a:stretch>
            <a:fillRect/>
          </a:stretch>
        </p:blipFill>
        <p:spPr bwMode="auto">
          <a:xfrm>
            <a:off x="2667000" y="17526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533400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Nationals Park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6250" t="41000" r="41875" b="23000"/>
          <a:stretch>
            <a:fillRect/>
          </a:stretch>
        </p:blipFill>
        <p:spPr bwMode="auto">
          <a:xfrm>
            <a:off x="3352800" y="3048000"/>
            <a:ext cx="2667000" cy="2743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12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Apex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Andrew</cp:lastModifiedBy>
  <cp:revision>7</cp:revision>
  <dcterms:created xsi:type="dcterms:W3CDTF">2010-06-29T20:27:41Z</dcterms:created>
  <dcterms:modified xsi:type="dcterms:W3CDTF">2010-06-29T21:05:46Z</dcterms:modified>
</cp:coreProperties>
</file>